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5"/>
    <p:restoredTop sz="94637"/>
  </p:normalViewPr>
  <p:slideViewPr>
    <p:cSldViewPr snapToGrid="0" snapToObjects="1">
      <p:cViewPr varScale="1">
        <p:scale>
          <a:sx n="108" d="100"/>
          <a:sy n="108" d="100"/>
        </p:scale>
        <p:origin x="224" y="1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AEEA4-CCF1-FC4D-8E87-BF4CC9AA6C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D08CD7-5B3A-974D-A8BD-F3CE8AC37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8EE40E-7D62-324E-8D71-25F0335CE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15DCD-F0BA-9749-9F0F-BFDDEDAEE1C3}" type="datetimeFigureOut">
              <a:rPr lang="en-US" smtClean="0"/>
              <a:t>8/21/20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1BEAE-4B80-6442-8028-51B8827A5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2A5E5-831F-4F49-94E2-D06227C4E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4C74-E242-F449-82AE-AA7B9ED54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07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E146D-4ABA-D94C-9200-24E979B8A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3464FE-FA5A-B64F-BFB3-8A32217DAB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C6C551-DEF0-9645-9E26-70DECFFD9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15DCD-F0BA-9749-9F0F-BFDDEDAEE1C3}" type="datetimeFigureOut">
              <a:rPr lang="en-US" smtClean="0"/>
              <a:t>8/21/20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77A67-BBE2-1543-9988-BD3B4F44A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39C5C-B748-0F49-AC84-4D7A4B7BF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4C74-E242-F449-82AE-AA7B9ED54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65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A07275-8AA7-B949-A782-021832EF86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76828D-9E17-B145-8B68-A8E72F7867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F14D7-0203-F041-A102-08DF79F20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15DCD-F0BA-9749-9F0F-BFDDEDAEE1C3}" type="datetimeFigureOut">
              <a:rPr lang="en-US" smtClean="0"/>
              <a:t>8/21/20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3D305-5CDA-B046-B20D-6FB0380D1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06D617-A3CD-914B-AD75-CA5F49A01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4C74-E242-F449-82AE-AA7B9ED54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228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CFBC1-7884-164C-BC33-B7FAB490D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1D9BE-EC03-7D4D-A674-B48F92A89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25BB2-B8E0-DB41-BFB1-63C447788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15DCD-F0BA-9749-9F0F-BFDDEDAEE1C3}" type="datetimeFigureOut">
              <a:rPr lang="en-US" smtClean="0"/>
              <a:t>8/21/20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C329E-571D-7E49-8D96-B47C300AF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71E2C-BD4D-684C-891E-8EE122575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4C74-E242-F449-82AE-AA7B9ED54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95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97E52-CF33-7E45-8A9D-CBDB9F1FE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A45DD-870A-8C4C-B13B-E8AA4C426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70958-25AA-CD45-8387-9BE257885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15DCD-F0BA-9749-9F0F-BFDDEDAEE1C3}" type="datetimeFigureOut">
              <a:rPr lang="en-US" smtClean="0"/>
              <a:t>8/21/20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DCA88-DDE1-034D-A762-F06380C72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210B3-CC83-8B4D-B7BF-7494AA0ED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4C74-E242-F449-82AE-AA7B9ED54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448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20AE3-7203-524D-A1E2-70FE21F4C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1FEDE-9C7A-8D47-AC61-703F10A9FD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01B766-B576-A746-B99D-A77289B2A6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0461FF-0845-AC4C-9702-0447735B4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15DCD-F0BA-9749-9F0F-BFDDEDAEE1C3}" type="datetimeFigureOut">
              <a:rPr lang="en-US" smtClean="0"/>
              <a:t>8/21/20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D25F92-08BF-6B4D-BFA8-1678E3AEE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F9CD2F-83BD-F84F-80BD-7AE729E93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4C74-E242-F449-82AE-AA7B9ED54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858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B5692-D39A-0F40-AFCF-DE1BB9F37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15B26-7B7A-CD42-9859-6A00601042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A818CC-19B3-5C4F-97E2-F0F066D4FE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A781B0-E7DB-E048-8FE4-9E3B0D5684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07ADFE-8FBC-4C47-9A2F-4B15F6B4D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153E72-24E6-8846-BFC8-C8A22347E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15DCD-F0BA-9749-9F0F-BFDDEDAEE1C3}" type="datetimeFigureOut">
              <a:rPr lang="en-US" smtClean="0"/>
              <a:t>8/21/20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C91EA3-9D17-9C48-A549-918B12BAE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F03495-775F-D747-9CC7-4F889C7CC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4C74-E242-F449-82AE-AA7B9ED54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59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E8D13-E205-A749-B50B-6C7D1E37E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4E47F8-2F39-2842-A69A-1608EBA3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15DCD-F0BA-9749-9F0F-BFDDEDAEE1C3}" type="datetimeFigureOut">
              <a:rPr lang="en-US" smtClean="0"/>
              <a:t>8/21/20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56BF59-9FD1-1849-ADE7-B9C21F956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3243BC-8FC3-1C42-8891-53AC84C15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4C74-E242-F449-82AE-AA7B9ED54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47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027FE0-AC07-7647-AFE2-39A34B8E4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15DCD-F0BA-9749-9F0F-BFDDEDAEE1C3}" type="datetimeFigureOut">
              <a:rPr lang="en-US" smtClean="0"/>
              <a:t>8/21/20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BC1FA6-931B-2F48-9EAA-EDAC1B99C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8AACB1-A223-DB43-9F2A-414A7C290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4C74-E242-F449-82AE-AA7B9ED54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51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48AFF-CF91-7A4E-B92B-DE12AB084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31377-8C4E-FF4A-AD08-1FED5C17C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20E6E1-BAF3-2846-A882-0656BAC0C0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23E141-765D-624A-9088-C1E01D82D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15DCD-F0BA-9749-9F0F-BFDDEDAEE1C3}" type="datetimeFigureOut">
              <a:rPr lang="en-US" smtClean="0"/>
              <a:t>8/21/20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3C406D-98F3-EA4B-8D6F-CDDE3A2FF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ED8DC-65D4-F949-913E-C092FC62D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4C74-E242-F449-82AE-AA7B9ED54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153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6D1D4-8588-CC40-9A40-9A70A1423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ABF928-4CF9-3C46-9C7A-6ECC7E4C42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1A1072-C7B6-C140-8CEC-9DC7858563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E5C647-79B6-0E43-B018-02F0E3E6A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15DCD-F0BA-9749-9F0F-BFDDEDAEE1C3}" type="datetimeFigureOut">
              <a:rPr lang="en-US" smtClean="0"/>
              <a:t>8/21/20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721C25-7C29-A44A-8930-74AA68293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D1538A-784B-9647-BE13-89FB98691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4C74-E242-F449-82AE-AA7B9ED54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159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ADCA8C-E8D5-CB49-9264-40063DFC7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0BF5F0-1C36-8F4C-BC81-8411E75ADF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5AB7F0-B541-454A-A0EB-4706E00505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15DCD-F0BA-9749-9F0F-BFDDEDAEE1C3}" type="datetimeFigureOut">
              <a:rPr lang="en-US" smtClean="0"/>
              <a:t>8/21/20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EA4E0-430B-584F-B798-DE2DFA0ACC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30D29-9D07-F446-B093-506F2B26D2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C4C74-E242-F449-82AE-AA7B9ED54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152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9E494-A6D2-C748-B02B-4745240925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Lightboard Instruction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C9F46F-923B-DA42-94E9-100CB98ABA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	</a:t>
            </a:r>
            <a:r>
              <a:rPr lang="en-US" sz="3600" dirty="0"/>
              <a:t>by Bill </a:t>
            </a:r>
            <a:r>
              <a:rPr lang="en-US" sz="3600" dirty="0" err="1"/>
              <a:t>Millios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05876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5B4B3-6EBC-FE4F-B7EA-3739665DB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meeting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10537-A170-F941-80C1-76390DF16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98031" cy="4351339"/>
          </a:xfrm>
        </p:spPr>
        <p:txBody>
          <a:bodyPr>
            <a:normAutofit/>
          </a:bodyPr>
          <a:lstStyle/>
          <a:p>
            <a:r>
              <a:rPr lang="en-US" sz="3600" dirty="0"/>
              <a:t>Demonstrate use of Lightboard combined with pre-set images and prompts</a:t>
            </a:r>
          </a:p>
          <a:p>
            <a:r>
              <a:rPr lang="en-US" sz="3600" dirty="0"/>
              <a:t>Demonstrate variety </a:t>
            </a:r>
            <a:r>
              <a:rPr lang="en-US" sz="3600"/>
              <a:t>of applications </a:t>
            </a:r>
            <a:r>
              <a:rPr lang="en-US" sz="3600" dirty="0"/>
              <a:t>of instruction using the Lightboard</a:t>
            </a:r>
          </a:p>
        </p:txBody>
      </p:sp>
    </p:spTree>
    <p:extLst>
      <p:ext uri="{BB962C8B-B14F-4D97-AF65-F5344CB8AC3E}">
        <p14:creationId xmlns:p14="http://schemas.microsoft.com/office/powerpoint/2010/main" val="3371128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1553</TotalTime>
  <Words>28</Words>
  <Application>Microsoft Macintosh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Lightboard Instruction </vt:lpstr>
      <vt:lpstr>Today’s meeting agenda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for transparency</dc:title>
  <dc:creator>Bill M</dc:creator>
  <cp:lastModifiedBy>Bill M</cp:lastModifiedBy>
  <cp:revision>8</cp:revision>
  <dcterms:created xsi:type="dcterms:W3CDTF">2020-08-16T15:02:22Z</dcterms:created>
  <dcterms:modified xsi:type="dcterms:W3CDTF">2020-08-21T04:53:29Z</dcterms:modified>
</cp:coreProperties>
</file>